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323" r:id="rId3"/>
    <p:sldId id="324" r:id="rId4"/>
    <p:sldId id="325" r:id="rId5"/>
    <p:sldId id="328" r:id="rId6"/>
    <p:sldId id="327" r:id="rId7"/>
    <p:sldId id="331" r:id="rId8"/>
    <p:sldId id="330" r:id="rId9"/>
    <p:sldId id="329" r:id="rId10"/>
    <p:sldId id="332" r:id="rId11"/>
    <p:sldId id="326" r:id="rId12"/>
  </p:sldIdLst>
  <p:sldSz cx="9144000" cy="6858000" type="screen4x3"/>
  <p:notesSz cx="6858000" cy="9144000"/>
  <p:embeddedFontLst>
    <p:embeddedFont>
      <p:font typeface="方正少儿简体" panose="03000509000000000000" pitchFamily="65" charset="-122"/>
      <p:regular r:id="rId13"/>
    </p:embeddedFont>
    <p:embeddedFont>
      <p:font typeface="方正舒体" panose="02010601030101010101" pitchFamily="2" charset="-122"/>
      <p:regular r:id="rId14"/>
    </p:embeddedFont>
    <p:embeddedFont>
      <p:font typeface="仿宋" panose="02010609060101010101" pitchFamily="49" charset="-122"/>
      <p:regular r:id="rId15"/>
    </p:embeddedFont>
    <p:embeddedFont>
      <p:font typeface="幼圆" panose="02010509060101010101" pitchFamily="49" charset="-122"/>
      <p:regular r:id="rId16"/>
    </p:embeddedFont>
    <p:embeddedFont>
      <p:font typeface="黑体" panose="02010609060101010101" pitchFamily="49" charset="-122"/>
      <p:regular r:id="rId17"/>
    </p:embeddedFont>
    <p:embeddedFont>
      <p:font typeface="经典繁古印" panose="02010609010101010101" pitchFamily="49" charset="-122"/>
      <p:regular r:id="rId18"/>
    </p:embeddedFont>
    <p:embeddedFont>
      <p:font typeface="华文行楷" panose="02010800040101010101" pitchFamily="2" charset="-122"/>
      <p:regular r:id="rId19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99"/>
    <a:srgbClr val="FFFF00"/>
    <a:srgbClr val="CC3300"/>
    <a:srgbClr val="FF0066"/>
    <a:srgbClr val="FF66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714" autoAdjust="0"/>
  </p:normalViewPr>
  <p:slideViewPr>
    <p:cSldViewPr>
      <p:cViewPr>
        <p:scale>
          <a:sx n="60" d="100"/>
          <a:sy n="60" d="100"/>
        </p:scale>
        <p:origin x="-2131" y="-5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69DC0-19D8-4B44-A46C-C3BEEFE91C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78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D4103-D62F-4657-990A-14D34F6A34A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00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9C487-9FEC-4820-AFF9-6E68CFED9EB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6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5F73D-7984-4DD0-A8C9-620FB42CC05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58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F0A5-E255-4004-B0E4-0D471F9317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65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DD7D-016E-4811-B4EA-68D54238A2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89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AB42-5533-4CB9-B317-FA2C2013B1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14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35BA6-8E4C-409A-A798-1028B212F9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975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0093-FD46-4C20-A617-142A81B8B2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26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A1651-FF26-4381-AA3D-855773587F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2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4C07E-1087-409E-9ABA-CB52037C07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93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B5CFBA-54F2-4EBE-BCCB-8D067117A36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cover/>
      </p:transition>
    </mc:Choice>
    <mc:Fallback xmlns="">
      <p:transition spd="slow" advClick="0" advTm="6000">
        <p:cover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4.wdp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Y_2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 rot="566878">
            <a:off x="1476375" y="831850"/>
            <a:ext cx="1150938" cy="1755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5400" b="1" dirty="0">
                <a:solidFill>
                  <a:schemeClr val="hlink"/>
                </a:solidFill>
                <a:latin typeface="方正少儿简体" pitchFamily="65" charset="-122"/>
                <a:ea typeface="方正少儿简体" pitchFamily="65" charset="-122"/>
              </a:rPr>
              <a:t>金典</a:t>
            </a:r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 rot="-319146">
            <a:off x="3276600" y="981075"/>
            <a:ext cx="1223963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6000" b="1" dirty="0">
                <a:solidFill>
                  <a:schemeClr val="hlink"/>
                </a:solidFill>
                <a:latin typeface="黑体" pitchFamily="2" charset="-122"/>
                <a:ea typeface="黑体" pitchFamily="2" charset="-122"/>
              </a:rPr>
              <a:t>de</a:t>
            </a: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3299739" y="3664274"/>
            <a:ext cx="2088505" cy="11985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7200" b="1" dirty="0">
                <a:solidFill>
                  <a:schemeClr val="hlink"/>
                </a:solidFill>
                <a:latin typeface="方正少儿简体" pitchFamily="65" charset="-122"/>
                <a:ea typeface="方正少儿简体" pitchFamily="65" charset="-122"/>
              </a:rPr>
              <a:t>公益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631463" y="2492375"/>
            <a:ext cx="1724025" cy="1800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0000" b="1" dirty="0">
                <a:solidFill>
                  <a:schemeClr val="hlink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故</a:t>
            </a:r>
            <a:r>
              <a:rPr lang="zh-CN" altLang="en-US" sz="10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幼圆" pitchFamily="49" charset="-122"/>
              </a:rPr>
              <a:t> </a:t>
            </a:r>
          </a:p>
        </p:txBody>
      </p:sp>
      <p:sp>
        <p:nvSpPr>
          <p:cNvPr id="13319" name="Text Box 11"/>
          <p:cNvSpPr txBox="1">
            <a:spLocks noChangeArrowheads="1"/>
          </p:cNvSpPr>
          <p:nvPr/>
        </p:nvSpPr>
        <p:spPr bwMode="auto">
          <a:xfrm rot="-298226">
            <a:off x="7235825" y="742950"/>
            <a:ext cx="1357313" cy="163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0000" b="1" dirty="0">
                <a:solidFill>
                  <a:schemeClr val="hlink"/>
                </a:solidFill>
                <a:latin typeface="方正少儿简体" pitchFamily="65" charset="-122"/>
                <a:ea typeface="方正少儿简体" pitchFamily="65" charset="-122"/>
              </a:rPr>
              <a:t>事</a:t>
            </a:r>
          </a:p>
        </p:txBody>
      </p:sp>
      <p:pic>
        <p:nvPicPr>
          <p:cNvPr id="4" name="Caribbean Blue - Bandar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4815" y="594928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doors dir="ver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5" grpId="0" animBg="1"/>
      <p:bldP spid="13316" grpId="0" animBg="1"/>
      <p:bldP spid="13317" grpId="0" animBg="1"/>
      <p:bldP spid="9226" grpId="0" animBg="1"/>
      <p:bldP spid="133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照片背景\0fe7ad08bd68d3c38791c82b2e1651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92" y="-27384"/>
            <a:ext cx="918619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:\公益幸福小使者\走进康城敬老院\IMG_4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9"/>
            <a:ext cx="518457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4" name="Picture 4" descr="D:\公益幸福小使者\走进康城敬老院\IMG_40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5292588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矩形 6"/>
          <p:cNvSpPr/>
          <p:nvPr/>
        </p:nvSpPr>
        <p:spPr>
          <a:xfrm>
            <a:off x="35496" y="188640"/>
            <a:ext cx="8784976" cy="24482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0"/>
                <a:gd name="adj2" fmla="val 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ts val="7500"/>
              </a:lnSpc>
            </a:pPr>
            <a:r>
              <a:rPr lang="zh-CN" altLang="en-US" sz="54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        陪老人们聊天，他们很开</a:t>
            </a:r>
            <a:endParaRPr lang="en-US" altLang="zh-CN" sz="5400" b="1" dirty="0" smtClean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  <a:p>
            <a:pPr>
              <a:lnSpc>
                <a:spcPts val="7500"/>
              </a:lnSpc>
            </a:pPr>
            <a:r>
              <a:rPr lang="zh-CN" altLang="en-US" sz="54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心，我们</a:t>
            </a:r>
            <a:endParaRPr lang="en-US" altLang="zh-CN" sz="5400" b="1" dirty="0" smtClean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  <a:p>
            <a:pPr>
              <a:lnSpc>
                <a:spcPts val="7500"/>
              </a:lnSpc>
            </a:pPr>
            <a:r>
              <a:rPr lang="zh-CN" altLang="en-US" sz="5400" b="1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也很幸福！</a:t>
            </a:r>
            <a:endParaRPr lang="zh-CN" altLang="en-US" sz="5400" b="1" cap="none" spc="0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5131" name="Picture 11" descr="http://pic.58pic.com/58pic/11/63/29/10W58PICha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44" y="5157192"/>
            <a:ext cx="2466528" cy="15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0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照片背景\hgkt04_0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764704"/>
            <a:ext cx="8496944" cy="543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</a:t>
            </a: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这几年的</a:t>
            </a:r>
            <a:endParaRPr lang="en-US" altLang="zh-CN" sz="44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6000"/>
              </a:lnSpc>
            </a:pP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志愿者</a:t>
            </a:r>
            <a:r>
              <a:rPr lang="zh-CN" altLang="zh-CN" sz="44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服务</a:t>
            </a: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经</a:t>
            </a:r>
            <a:endParaRPr lang="en-US" altLang="zh-CN" sz="44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6000"/>
              </a:lnSpc>
            </a:pP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历</a:t>
            </a:r>
            <a:r>
              <a:rPr lang="zh-CN" altLang="zh-CN" sz="44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让我学会</a:t>
            </a: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了</a:t>
            </a:r>
            <a:endParaRPr lang="en-US" altLang="zh-CN" sz="44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6000"/>
              </a:lnSpc>
            </a:pP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担当</a:t>
            </a:r>
            <a:r>
              <a:rPr lang="zh-CN" altLang="zh-CN" sz="44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合作、</a:t>
            </a: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团</a:t>
            </a:r>
            <a:endParaRPr lang="en-US" altLang="zh-CN" sz="44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6000"/>
              </a:lnSpc>
            </a:pP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结</a:t>
            </a:r>
            <a:r>
              <a:rPr lang="zh-CN" altLang="zh-CN" sz="44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互助，在</a:t>
            </a: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社</a:t>
            </a:r>
            <a:endParaRPr lang="en-US" altLang="zh-CN" sz="44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6000"/>
              </a:lnSpc>
            </a:pP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区</a:t>
            </a:r>
            <a:r>
              <a:rPr lang="zh-CN" altLang="zh-CN" sz="44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和伙伴们</a:t>
            </a: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一</a:t>
            </a:r>
            <a:endParaRPr lang="en-US" altLang="zh-CN" sz="44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6000"/>
              </a:lnSpc>
            </a:pPr>
            <a:r>
              <a:rPr lang="zh-CN" altLang="zh-CN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起</a:t>
            </a:r>
            <a:r>
              <a:rPr lang="zh-CN" altLang="zh-CN" sz="44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传递着幸福，分享着快乐！</a:t>
            </a:r>
            <a:endParaRPr lang="zh-CN" altLang="en-US" sz="4400" dirty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4098" name="Picture 2" descr="http://pic.58pic.com/58pic/13/19/52/84t58PICQgU_102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71" y="116632"/>
            <a:ext cx="549586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0">
        <p14:rippl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照片背景\0fe7ad08bd68d3c38791c82b2e1651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288"/>
            <a:ext cx="9172574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01143"/>
            <a:ext cx="8632006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500"/>
              </a:lnSpc>
            </a:pPr>
            <a:r>
              <a:rPr lang="zh-CN" altLang="en-US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                                  我的名字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5500"/>
              </a:lnSpc>
            </a:pPr>
            <a:r>
              <a:rPr lang="en-US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</a:t>
            </a:r>
            <a:r>
              <a:rPr lang="en-US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                          </a:t>
            </a:r>
            <a:r>
              <a:rPr lang="zh-CN" altLang="en-US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叫金典，是黄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5500"/>
              </a:lnSpc>
            </a:pPr>
            <a:r>
              <a:rPr lang="zh-CN" altLang="en-US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                           浦区重庆北路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5500"/>
              </a:lnSpc>
            </a:pPr>
            <a:r>
              <a:rPr lang="zh-CN" altLang="en-US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                           小学的一名少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5500"/>
              </a:lnSpc>
            </a:pPr>
            <a:r>
              <a:rPr lang="zh-CN" altLang="en-US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                           先队员。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从小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5500"/>
              </a:lnSpc>
            </a:pP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父母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就教导我，身为中国人一定要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热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5500"/>
              </a:lnSpc>
            </a:pP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爱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自己的国家，学好本领，服务他人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。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5500"/>
              </a:lnSpc>
            </a:pP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在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他们的引导下，我一直懂得关心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弱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5500"/>
              </a:lnSpc>
            </a:pP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者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，帮助他人。</a:t>
            </a:r>
            <a:endParaRPr lang="zh-CN" altLang="en-US" sz="4000" dirty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967" y="520970"/>
            <a:ext cx="4686081" cy="31240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7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8000">
        <p14:doors dir="vert"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照片背景\0fe7ad08bd68d3c38791c82b2e1651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9" y="14288"/>
            <a:ext cx="9186192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9735" y="44624"/>
            <a:ext cx="889876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40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en-US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2013</a:t>
            </a:r>
            <a:r>
              <a:rPr lang="zh-CN" altLang="en-US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年的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“六一”节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，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我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和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妈妈一起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去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了横沙岛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，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在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横沙岛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敬老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院，我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和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同行</a:t>
            </a:r>
            <a:endParaRPr lang="en-US" altLang="zh-CN" sz="40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的小朋友给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爷爷、奶奶们</a:t>
            </a:r>
            <a:r>
              <a:rPr lang="zh-CN" altLang="zh-CN" sz="40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表演</a:t>
            </a:r>
            <a:r>
              <a:rPr lang="zh-CN" altLang="zh-CN" sz="40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节目、送上礼物，临行时看着老人们满怀感激的神情，我无比激动和幸福。</a:t>
            </a:r>
            <a:endParaRPr lang="zh-CN" altLang="en-US" sz="4000" dirty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1026" name="Picture 2" descr="D:\公益幸福小使者\2013.6.2横沙岛看望孤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654"/>
            <a:ext cx="5400600" cy="405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439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1000">
        <p14:ripple/>
      </p:transition>
    </mc:Choice>
    <mc:Fallback xmlns="">
      <p:transition spd="slow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照片背景\0fe7ad08bd68d3c38791c82b2e1651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92" y="-27384"/>
            <a:ext cx="918619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02432" y="4581128"/>
            <a:ext cx="8496944" cy="2152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</a:t>
            </a:r>
            <a:r>
              <a:rPr lang="zh-CN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那</a:t>
            </a:r>
            <a:r>
              <a:rPr lang="zh-CN" altLang="zh-CN" sz="36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是我志愿行动的标志性开始，从此我就一发不可收拾，经常和小伙伴们来到各种场所开始我们愉快的志愿行动</a:t>
            </a:r>
            <a:r>
              <a:rPr lang="zh-CN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。</a:t>
            </a:r>
            <a:endParaRPr lang="zh-CN" altLang="zh-CN" sz="3600" dirty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392721"/>
            <a:ext cx="5709727" cy="3806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2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:checker/>
      </p:transition>
    </mc:Choice>
    <mc:Fallback xmlns="">
      <p:transition spd="slow" advClick="0" advTm="11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照片背景\0fe7ad08bd68d3c38791c82b2e1651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92" y="-27384"/>
            <a:ext cx="918619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536" y="4581128"/>
            <a:ext cx="8496944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</a:t>
            </a:r>
            <a:r>
              <a:rPr lang="zh-CN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在</a:t>
            </a:r>
            <a:r>
              <a:rPr lang="zh-CN" altLang="zh-CN" sz="36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中队辅导员的帮助下，我还组织我们中队的小志愿者开展社会服务队活动，每月一次到延中绿地进行护绿保洁。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417" y="583917"/>
            <a:ext cx="4322241" cy="28814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2778" y="404664"/>
            <a:ext cx="432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946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shred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照片背景\0fe7ad08bd68d3c38791c82b2e1651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92" y="-27384"/>
            <a:ext cx="918619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95536" y="4734336"/>
            <a:ext cx="8280920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 </a:t>
            </a:r>
            <a:r>
              <a:rPr lang="zh-CN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我们到</a:t>
            </a:r>
            <a:r>
              <a:rPr lang="zh-CN" altLang="zh-CN" sz="36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上海康城敬老院给老人送演</a:t>
            </a:r>
            <a:r>
              <a:rPr lang="zh-CN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；</a:t>
            </a:r>
            <a:endParaRPr lang="en-US" altLang="zh-CN" sz="3600" dirty="0" smtClean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  <a:p>
            <a:pPr algn="just">
              <a:lnSpc>
                <a:spcPts val="5500"/>
              </a:lnSpc>
            </a:pPr>
            <a:r>
              <a:rPr lang="zh-CN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为</a:t>
            </a:r>
            <a:r>
              <a:rPr lang="zh-CN" altLang="zh-CN" sz="3600" dirty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孤寡老人们送礼物、送</a:t>
            </a:r>
            <a:r>
              <a:rPr lang="zh-CN" altLang="zh-CN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关怀</a:t>
            </a:r>
            <a:r>
              <a:rPr lang="zh-CN" altLang="en-US" sz="36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。</a:t>
            </a:r>
            <a:endParaRPr lang="zh-CN" altLang="zh-CN" sz="3600" dirty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1008" y="225120"/>
            <a:ext cx="6426000" cy="428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ferris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照片背景\0fe7ad08bd68d3c38791c82b2e1651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92" y="-27384"/>
            <a:ext cx="918619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公益幸福小使者\走进康城敬老院\IMG_40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32" b="12190"/>
          <a:stretch/>
        </p:blipFill>
        <p:spPr bwMode="auto">
          <a:xfrm>
            <a:off x="390226" y="175862"/>
            <a:ext cx="8358238" cy="3685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73832" y="4581128"/>
            <a:ext cx="8718648" cy="1944216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0"/>
              </a:avLst>
            </a:prstTxWarp>
            <a:spAutoFit/>
          </a:bodyPr>
          <a:lstStyle/>
          <a:p>
            <a:pPr algn="ctr">
              <a:lnSpc>
                <a:spcPts val="5800"/>
              </a:lnSpc>
              <a:defRPr/>
            </a:pPr>
            <a:r>
              <a:rPr lang="zh-CN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经典繁古印" panose="02010609010101010101" pitchFamily="49" charset="-122"/>
              </a:rPr>
              <a:t>     我们的出现，使敬老</a:t>
            </a:r>
            <a:endParaRPr lang="en-US" altLang="zh-CN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经典繁古印" panose="02010609010101010101" pitchFamily="49" charset="-122"/>
            </a:endParaRPr>
          </a:p>
          <a:p>
            <a:pPr algn="ctr">
              <a:lnSpc>
                <a:spcPts val="5800"/>
              </a:lnSpc>
              <a:defRPr/>
            </a:pPr>
            <a:r>
              <a:rPr lang="zh-CN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经典繁古印" panose="02010609010101010101" pitchFamily="49" charset="-122"/>
              </a:rPr>
              <a:t>院又多了许多欢声笑语</a:t>
            </a:r>
            <a:r>
              <a:rPr lang="zh-CN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经典繁古印" panose="02010609010101010101" pitchFamily="49" charset="-122"/>
                <a:ea typeface="经典繁古印" panose="02010609010101010101" pitchFamily="49" charset="-122"/>
                <a:cs typeface="经典繁古印" panose="02010609010101010101" pitchFamily="49" charset="-122"/>
              </a:rPr>
              <a:t>！</a:t>
            </a:r>
            <a:endParaRPr lang="zh-CN" alt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经典繁古印" panose="02010609010101010101" pitchFamily="49" charset="-122"/>
              <a:ea typeface="经典繁古印" panose="02010609010101010101" pitchFamily="49" charset="-122"/>
              <a:cs typeface="经典繁古印" panose="0201060901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04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照片背景\0fe7ad08bd68d3c38791c82b2e1651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92" y="0"/>
            <a:ext cx="918619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686" y="339035"/>
            <a:ext cx="327017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我们几个好伙伴准备了精彩的节目，送上我们的节日问候。我</a:t>
            </a:r>
            <a:r>
              <a:rPr lang="zh-CN" altLang="en-US" sz="440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当仁不让</a:t>
            </a:r>
            <a:r>
              <a:rPr lang="zh-CN" altLang="en-US" sz="440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，</a:t>
            </a:r>
            <a:r>
              <a:rPr lang="zh-CN" altLang="en-US" sz="440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客串</a:t>
            </a:r>
            <a:r>
              <a:rPr lang="zh-CN" altLang="en-US" sz="440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起</a:t>
            </a:r>
            <a:r>
              <a:rPr lang="zh-CN" altLang="en-US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了“小主持”。</a:t>
            </a:r>
            <a:endParaRPr lang="zh-CN" altLang="en-US" sz="4400" dirty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77" name="Picture 5" descr="D:\公益幸福小使者\走进康城敬老院\IMG_4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3109"/>
            <a:ext cx="5111848" cy="3407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D:\公益幸福小使者\走进康城敬老院\IMG_40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18484"/>
          <a:stretch/>
        </p:blipFill>
        <p:spPr bwMode="auto">
          <a:xfrm>
            <a:off x="3563888" y="4005064"/>
            <a:ext cx="3060498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D:\公益幸福小使者\走进康城敬老院\IMG_40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57" y="2420860"/>
            <a:ext cx="4598655" cy="3065770"/>
          </a:xfrm>
          <a:prstGeom prst="diamon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公益幸福小使者\走进康城敬老院\IMG_407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89"/>
          <a:stretch/>
        </p:blipFill>
        <p:spPr bwMode="auto">
          <a:xfrm>
            <a:off x="6881185" y="4221088"/>
            <a:ext cx="2299328" cy="2624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49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4000">
        <p14:prism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照片背景\0fe7ad08bd68d3c38791c82b2e1651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92" y="-27384"/>
            <a:ext cx="918619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公益幸福小使者\走进康城敬老院\IMG_4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5544616" cy="3696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公益幸福小使者\走进康城敬老院\IMG_4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47" y="91074"/>
            <a:ext cx="5330925" cy="3553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1702" y="332656"/>
            <a:ext cx="32701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400" dirty="0" smtClean="0">
                <a:latin typeface="方正少儿简体" panose="03000509000000000000" pitchFamily="65" charset="-122"/>
                <a:ea typeface="方正少儿简体" panose="03000509000000000000" pitchFamily="65" charset="-122"/>
              </a:rPr>
              <a:t>       我们给爷爷奶奶们送去了水果和点心。</a:t>
            </a:r>
            <a:endParaRPr lang="zh-CN" altLang="en-US" sz="4400" dirty="0"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055" name="Picture 7" descr="http://pic4.nipic.com/20091105/732473_102008109388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37112"/>
            <a:ext cx="259102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7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14:window dir="ver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1355</TotalTime>
  <Words>310</Words>
  <Application>Microsoft Office PowerPoint</Application>
  <PresentationFormat>全屏显示(4:3)</PresentationFormat>
  <Paragraphs>39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宋体</vt:lpstr>
      <vt:lpstr>方正少儿简体</vt:lpstr>
      <vt:lpstr>方正舒体</vt:lpstr>
      <vt:lpstr>仿宋</vt:lpstr>
      <vt:lpstr>幼圆</vt:lpstr>
      <vt:lpstr>黑体</vt:lpstr>
      <vt:lpstr>经典繁古印</vt:lpstr>
      <vt:lpstr>华文行楷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fhx</cp:lastModifiedBy>
  <cp:revision>136</cp:revision>
  <dcterms:created xsi:type="dcterms:W3CDTF">2012-10-14T02:33:54Z</dcterms:created>
  <dcterms:modified xsi:type="dcterms:W3CDTF">2015-06-09T05:10:14Z</dcterms:modified>
</cp:coreProperties>
</file>